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lundi,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28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octobre 2013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3030" y="2524401"/>
            <a:ext cx="89916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Identify verbs that use </a:t>
            </a:r>
            <a:r>
              <a:rPr lang="en-US" sz="2800" dirty="0" err="1" smtClean="0">
                <a:latin typeface="Kristen ITC" pitchFamily="66" charset="0"/>
              </a:rPr>
              <a:t>être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6114" y="3513105"/>
            <a:ext cx="89916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Conjugate verbs that use </a:t>
            </a:r>
            <a:r>
              <a:rPr lang="en-US" sz="2800" dirty="0" err="1" smtClean="0">
                <a:latin typeface="Kristen ITC" pitchFamily="66" charset="0"/>
              </a:rPr>
              <a:t>être</a:t>
            </a:r>
            <a:r>
              <a:rPr lang="en-US" sz="2800" dirty="0" smtClean="0">
                <a:latin typeface="Kristen ITC" pitchFamily="66" charset="0"/>
              </a:rPr>
              <a:t> in the passé </a:t>
            </a:r>
            <a:r>
              <a:rPr lang="en-US" sz="2800" dirty="0" err="1" smtClean="0">
                <a:latin typeface="Kristen ITC" pitchFamily="66" charset="0"/>
              </a:rPr>
              <a:t>composé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3030" y="5562600"/>
            <a:ext cx="89916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Understand the importance of La Toussaint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4607</TotalTime>
  <Words>35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Kristen ITC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109</cp:revision>
  <dcterms:created xsi:type="dcterms:W3CDTF">2011-09-14T23:22:57Z</dcterms:created>
  <dcterms:modified xsi:type="dcterms:W3CDTF">2013-10-28T12:50:51Z</dcterms:modified>
</cp:coreProperties>
</file>